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60" r:id="rId8"/>
    <p:sldId id="263" r:id="rId9"/>
    <p:sldId id="261" r:id="rId10"/>
    <p:sldId id="262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404"/>
    <a:srgbClr val="393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91" d="100"/>
          <a:sy n="91" d="100"/>
        </p:scale>
        <p:origin x="252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59BB0-83A5-48AA-8620-91795C8BCE29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DEB3B-79C1-432A-B528-0107B99E0A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95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boeken zijn voor een deel te lezen op de website zonder account bij de bibliotheek. </a:t>
            </a:r>
            <a:br>
              <a:rPr lang="nl-NL" dirty="0"/>
            </a:br>
            <a:r>
              <a:rPr lang="nl-NL" dirty="0"/>
              <a:t>Als de leerlingen het boek verder willen lezen als e-book/ (luister)boek, dan moeten ze wel inloggen met een bibliotheek account. </a:t>
            </a:r>
            <a:br>
              <a:rPr lang="nl-NL" dirty="0"/>
            </a:br>
            <a:r>
              <a:rPr lang="nl-NL" dirty="0"/>
              <a:t>Alle leerlingen zijn gratis lid tot 18 jaar.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EB3B-79C1-432A-B528-0107B99E0AA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116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Les deze kaart goed uit aan de hand van het boekje.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EB3B-79C1-432A-B528-0107B99E0AA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32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Wijs de leerlingen erop dat ze naar de plaatselijke bibliotheek moeten om de tatoeage op te halen met de laatste aanwijzing. </a:t>
            </a:r>
            <a:br>
              <a:rPr lang="nl-NL" dirty="0"/>
            </a:br>
            <a:r>
              <a:rPr lang="nl-NL" dirty="0"/>
              <a:t>Laat de website zien waar de leerlingen het juiste antwoord kunnen invullen.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EB3B-79C1-432A-B528-0107B99E0AA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802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FF49C-118D-8380-538E-FF656BFC5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3237CB-A951-AA6E-EDEA-DC9D67373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F71666-A645-C4E7-854E-5AA4625C4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12AFB2-DD28-FE6C-EA47-98349A1ED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9D1EC1-7BDB-5C84-69B7-4DE9FB96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97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75A84-E0B0-F5C8-5EB0-198FA004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88E40D4-98B4-0FC7-934D-AC1BC30C1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43AEAA-D45B-8E7B-C1BF-DA8C9786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2E0B05-A2C4-8B2E-3BFF-87356676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5EF59A-5A65-22AF-A515-58716B38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63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230BA49-6B75-ECAD-5AB2-7D8918775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3E36DA2-EBE8-D29F-39E8-F320A2908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68FCE4-27BC-3350-CB55-84E71429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56D2B3-8CD8-01E9-C96D-FE841B1E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D373F2-96C0-DC2C-42AB-C9AEA5DE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29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28545-7B1F-E8CF-5FDE-8FEC6C8F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896E72-F172-4C75-BC0E-D9FFEEB4B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4ADF3C-C767-14F5-D438-B1A50B68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596805-F2CA-A6B4-1CFB-87E7ECC4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F697D6-4C39-BC7E-6F4D-CB8E5C468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73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0DD3B-02ED-4C00-13E1-03159900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62B149-5BF6-B7B6-1BF1-6AFF21A68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D8A62E-7EBE-D666-BAB2-E6F3A358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179317-E1DE-B976-AC9A-E02EFC37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FCF3EF-3C33-48B0-F662-834310BC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24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32460-33D3-9A25-5999-293849CD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7E8908-5C65-8FC3-F640-2FEAAA8BF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4D3C58-07EC-CEEE-CE6D-04A497C23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F9D909-5F5B-E3D2-FF0E-999CEE456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DE58E5-283E-0C08-BDC8-0C31ACFBD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1A72CB-6FD5-8EFF-E078-D639ACA2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9178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58E71-6564-5472-998D-3B8ACB8C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591FCC-FB9D-3C20-1125-51CFEA2FC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0A44E84-0BDA-B07D-9774-AC0E4DEC0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4266A87-F7CA-D354-36A2-A0BA5EA25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BFDF6BC-992D-DF4A-A0B1-FC31ACDD0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45D6E7D-4668-CD6F-B2B5-FD85D747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0D1723C-D7A1-CEA8-48A5-FB6D97AE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F8A941B-317F-FA0C-3005-9E1C5E54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40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33F31-9862-FC7C-E7EE-2E26A19BF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1CA166C-A5A4-C910-6F58-E46F6D54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F3AC889-DC6D-58AB-C588-D7FF1C37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BD4AB5-996E-1845-275A-D0DCE4DE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05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5F3B429-9A0A-3023-BD9C-6498B30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10A4A8C-F4C5-A337-A966-D6D7131F9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F0824B-9631-7D31-745C-85C032FC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85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B3924-10AB-E89D-63B0-511863B8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6A7C11-6710-3532-44E3-6C95E8CD9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DD9D27-7C87-C7D3-C524-204E4B3F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861A36-06C1-5108-ACC8-CD3B25AB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F40C52-5DFC-2D7D-66CC-35927FDB4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9613BD-6600-59A1-9903-25422BF6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87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B1FAB-EF46-B812-D743-4E3FBC818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F5D7F71-A63D-11FF-2125-62D716029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CDC2C3-FBC6-3AD2-4E6F-1E622A07A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2FF796-CB92-B9A5-8191-0F4D137D5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A8F844-0A12-2B51-E510-130BEEFE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EF9C22-6A89-5020-8583-6E39C356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66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1FFC4B0-87D2-46D9-F4DE-1EF6E236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D6377C-038E-853D-C2FB-1F0B51C7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0AC459-7EDE-07E8-8957-600BA266D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36D95-AB92-42F3-B5C7-09E1D54FDADB}" type="datetimeFigureOut">
              <a:rPr lang="nl-NL" smtClean="0"/>
              <a:t>30-5-2024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29A8AC-C64A-CF1C-0909-CB38A595B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C36662-7EB4-DB0D-DD7E-A700C8C2C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61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11" Type="http://schemas.openxmlformats.org/officeDocument/2006/relationships/image" Target="../media/image13.jpg"/><Relationship Id="rId5" Type="http://schemas.openxmlformats.org/officeDocument/2006/relationships/image" Target="../media/image5.png"/><Relationship Id="rId1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6.png"/><Relationship Id="rId3" Type="http://schemas.microsoft.com/office/2007/relationships/media" Target="../media/media5.mp3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5.mp3"/><Relationship Id="rId9" Type="http://schemas.openxmlformats.org/officeDocument/2006/relationships/image" Target="../media/image9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1BB738F3-30AE-AD8D-6DDB-1CA84D8EB293}"/>
              </a:ext>
            </a:extLst>
          </p:cNvPr>
          <p:cNvSpPr/>
          <p:nvPr/>
        </p:nvSpPr>
        <p:spPr>
          <a:xfrm>
            <a:off x="-1562100" y="2546412"/>
            <a:ext cx="1479550" cy="1568388"/>
          </a:xfrm>
          <a:prstGeom prst="ellipse">
            <a:avLst/>
          </a:prstGeom>
          <a:solidFill>
            <a:srgbClr val="EC740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4D870E3B-1B6E-1FC3-449D-F320D8B518D9}"/>
              </a:ext>
            </a:extLst>
          </p:cNvPr>
          <p:cNvSpPr/>
          <p:nvPr/>
        </p:nvSpPr>
        <p:spPr>
          <a:xfrm>
            <a:off x="177800" y="2546412"/>
            <a:ext cx="1479550" cy="1568388"/>
          </a:xfrm>
          <a:prstGeom prst="ellipse">
            <a:avLst/>
          </a:prstGeom>
          <a:solidFill>
            <a:srgbClr val="EC740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2CF55832-B319-688E-37CA-1A23E8CC8D72}"/>
              </a:ext>
            </a:extLst>
          </p:cNvPr>
          <p:cNvSpPr/>
          <p:nvPr/>
        </p:nvSpPr>
        <p:spPr>
          <a:xfrm>
            <a:off x="3136900" y="2546412"/>
            <a:ext cx="1479550" cy="1568388"/>
          </a:xfrm>
          <a:prstGeom prst="ellipse">
            <a:avLst/>
          </a:prstGeom>
          <a:solidFill>
            <a:srgbClr val="EC740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3710C577-78A8-CD0A-16A7-C2565E36DE4C}"/>
              </a:ext>
            </a:extLst>
          </p:cNvPr>
          <p:cNvSpPr/>
          <p:nvPr/>
        </p:nvSpPr>
        <p:spPr>
          <a:xfrm>
            <a:off x="6883400" y="2546412"/>
            <a:ext cx="1479550" cy="1568388"/>
          </a:xfrm>
          <a:prstGeom prst="ellipse">
            <a:avLst/>
          </a:prstGeom>
          <a:solidFill>
            <a:srgbClr val="EC740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6C488B9B-1128-7502-FCB0-CDF3141ACA92}"/>
              </a:ext>
            </a:extLst>
          </p:cNvPr>
          <p:cNvSpPr/>
          <p:nvPr/>
        </p:nvSpPr>
        <p:spPr>
          <a:xfrm>
            <a:off x="10712450" y="2546412"/>
            <a:ext cx="1479550" cy="1568388"/>
          </a:xfrm>
          <a:prstGeom prst="ellipse">
            <a:avLst/>
          </a:prstGeom>
          <a:solidFill>
            <a:srgbClr val="EC740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6E99582-3444-7167-F50C-3DF0404C9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7965" y="47624"/>
            <a:ext cx="12699999" cy="714375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AF4C0D4-60DC-DAA6-20F1-E5B942A86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7865" y="1342100"/>
            <a:ext cx="2897224" cy="4345077"/>
          </a:xfrm>
          <a:prstGeom prst="rect">
            <a:avLst/>
          </a:prstGeom>
        </p:spPr>
      </p:pic>
      <p:pic>
        <p:nvPicPr>
          <p:cNvPr id="18" name="Afbeelding 17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630BEB68-2721-289D-69E4-630526A5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3619499"/>
            <a:ext cx="6766749" cy="3806296"/>
          </a:xfrm>
          <a:prstGeom prst="rect">
            <a:avLst/>
          </a:prstGeom>
        </p:spPr>
      </p:pic>
      <p:pic>
        <p:nvPicPr>
          <p:cNvPr id="19" name="james-bond-theme-song-884">
            <a:hlinkClick r:id="" action="ppaction://media"/>
            <a:extLst>
              <a:ext uri="{FF2B5EF4-FFF2-40B4-BE49-F238E27FC236}">
                <a16:creationId xmlns:a16="http://schemas.microsoft.com/office/drawing/2014/main" id="{61A038F1-78BF-B114-F666-E8D8E7242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53.25"/>
                  <p14:fade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7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8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1.07709 0.00324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5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mph" presetSubtype="0" fill="remove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5E-6 2.22222E-6 L -2.09193 0.01666 " pathEditMode="relative" rAng="0" ptsTypes="AA">
                                      <p:cBhvr>
                                        <p:cTn id="46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96" y="8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33529 0.01204 L -1.76718 0.01204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13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08CE40-B902-1CAE-AD14-A9DFE8CCB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036"/>
          <a:stretch/>
        </p:blipFill>
        <p:spPr>
          <a:xfrm>
            <a:off x="0" y="5209940"/>
            <a:ext cx="12192000" cy="1649186"/>
          </a:xfrm>
          <a:prstGeom prst="rect">
            <a:avLst/>
          </a:prstGeom>
        </p:spPr>
      </p:pic>
      <p:pic>
        <p:nvPicPr>
          <p:cNvPr id="11" name="Afbeelding 10" descr="Afbeelding met tekst, kleding, poster, glimlach&#10;&#10;Automatisch gegenereerde beschrijving">
            <a:extLst>
              <a:ext uri="{FF2B5EF4-FFF2-40B4-BE49-F238E27FC236}">
                <a16:creationId xmlns:a16="http://schemas.microsoft.com/office/drawing/2014/main" id="{3FF3D99C-6893-E214-5147-0DCB72681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651" y="0"/>
            <a:ext cx="4870349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C31F211-A482-115E-B666-09DDE4856E54}"/>
              </a:ext>
            </a:extLst>
          </p:cNvPr>
          <p:cNvSpPr txBox="1"/>
          <p:nvPr/>
        </p:nvSpPr>
        <p:spPr>
          <a:xfrm>
            <a:off x="1016002" y="493486"/>
            <a:ext cx="528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EC7404"/>
                </a:solidFill>
                <a:latin typeface="TheMix Plain" pitchFamily="50" charset="0"/>
              </a:rPr>
              <a:t>Spionnen Expeditie </a:t>
            </a:r>
          </a:p>
          <a:p>
            <a:pPr algn="ctr"/>
            <a:r>
              <a:rPr lang="nl-NL" sz="4400" b="1" dirty="0">
                <a:solidFill>
                  <a:srgbClr val="EC7404"/>
                </a:solidFill>
                <a:latin typeface="TheMix Plain" pitchFamily="50" charset="0"/>
              </a:rPr>
              <a:t>Doe Boek!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6A7FDF3-B5B1-6C42-CA43-516DE7A9F966}"/>
              </a:ext>
            </a:extLst>
          </p:cNvPr>
          <p:cNvSpPr txBox="1"/>
          <p:nvPr/>
        </p:nvSpPr>
        <p:spPr>
          <a:xfrm>
            <a:off x="1627215" y="4326607"/>
            <a:ext cx="406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" b="1" dirty="0">
                <a:solidFill>
                  <a:srgbClr val="EC7404"/>
                </a:solidFill>
                <a:latin typeface="TheMix Plain" pitchFamily="50" charset="0"/>
              </a:rPr>
              <a:t>Boekentips</a:t>
            </a:r>
          </a:p>
          <a:p>
            <a:pPr algn="ctr"/>
            <a:r>
              <a:rPr lang="nl-NL" sz="400" b="1" dirty="0">
                <a:solidFill>
                  <a:srgbClr val="EC7404"/>
                </a:solidFill>
                <a:latin typeface="TheMix Plain" pitchFamily="50" charset="0"/>
              </a:rPr>
              <a:t>Te gekke weetjes</a:t>
            </a:r>
          </a:p>
          <a:p>
            <a:pPr algn="ctr"/>
            <a:r>
              <a:rPr lang="nl-NL" sz="400" b="1" dirty="0">
                <a:solidFill>
                  <a:srgbClr val="EC7404"/>
                </a:solidFill>
                <a:latin typeface="TheMix Plain" pitchFamily="50" charset="0"/>
              </a:rPr>
              <a:t>Uitdagende </a:t>
            </a:r>
            <a:r>
              <a:rPr lang="nl-NL" sz="400" b="1" dirty="0" err="1">
                <a:solidFill>
                  <a:srgbClr val="EC7404"/>
                </a:solidFill>
                <a:latin typeface="TheMix Plain" pitchFamily="50" charset="0"/>
              </a:rPr>
              <a:t>challenges</a:t>
            </a:r>
            <a:endParaRPr lang="nl-NL" sz="400" b="1" dirty="0">
              <a:solidFill>
                <a:srgbClr val="EC7404"/>
              </a:solidFill>
              <a:latin typeface="TheMix Plain" pitchFamily="50" charset="0"/>
            </a:endParaRPr>
          </a:p>
          <a:p>
            <a:pPr algn="ctr"/>
            <a:r>
              <a:rPr lang="nl-NL" sz="400" b="1" dirty="0">
                <a:solidFill>
                  <a:srgbClr val="EC7404"/>
                </a:solidFill>
                <a:latin typeface="TheMix Plain" pitchFamily="50" charset="0"/>
              </a:rPr>
              <a:t>Grappige stickers</a:t>
            </a:r>
          </a:p>
          <a:p>
            <a:pPr algn="ctr"/>
            <a:r>
              <a:rPr lang="nl-NL" sz="400" b="1" dirty="0">
                <a:solidFill>
                  <a:srgbClr val="EC7404"/>
                </a:solidFill>
                <a:latin typeface="TheMix Plain" pitchFamily="50" charset="0"/>
              </a:rPr>
              <a:t>Vette prijzen</a:t>
            </a:r>
          </a:p>
        </p:txBody>
      </p:sp>
      <p:pic>
        <p:nvPicPr>
          <p:cNvPr id="17" name="Graphic 16" descr="Vergrootglas silhouet">
            <a:extLst>
              <a:ext uri="{FF2B5EF4-FFF2-40B4-BE49-F238E27FC236}">
                <a16:creationId xmlns:a16="http://schemas.microsoft.com/office/drawing/2014/main" id="{815FA66D-B494-58DC-8070-CFB604AC3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5578" y="5531599"/>
            <a:ext cx="6407248" cy="64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10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C858DF4-2550-B213-40EF-E05A491DA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036"/>
          <a:stretch/>
        </p:blipFill>
        <p:spPr>
          <a:xfrm>
            <a:off x="0" y="5209940"/>
            <a:ext cx="12192000" cy="1649186"/>
          </a:xfrm>
          <a:prstGeom prst="rect">
            <a:avLst/>
          </a:prstGeom>
        </p:spPr>
      </p:pic>
      <p:pic>
        <p:nvPicPr>
          <p:cNvPr id="11" name="Afbeelding 10" descr="Afbeelding met tekst, kleding, poster, glimlach&#10;&#10;Automatisch gegenereerde beschrijving">
            <a:extLst>
              <a:ext uri="{FF2B5EF4-FFF2-40B4-BE49-F238E27FC236}">
                <a16:creationId xmlns:a16="http://schemas.microsoft.com/office/drawing/2014/main" id="{3FF3D99C-6893-E214-5147-0DCB72681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651" y="0"/>
            <a:ext cx="4870349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C31F211-A482-115E-B666-09DDE4856E54}"/>
              </a:ext>
            </a:extLst>
          </p:cNvPr>
          <p:cNvSpPr txBox="1"/>
          <p:nvPr/>
        </p:nvSpPr>
        <p:spPr>
          <a:xfrm>
            <a:off x="1016002" y="493486"/>
            <a:ext cx="528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EC7404"/>
                </a:solidFill>
                <a:latin typeface="TheMix Plain" pitchFamily="50" charset="0"/>
              </a:rPr>
              <a:t>Spionnen Expeditie</a:t>
            </a:r>
          </a:p>
          <a:p>
            <a:pPr algn="ctr"/>
            <a:r>
              <a:rPr lang="nl-NL" sz="4400" b="1" dirty="0">
                <a:solidFill>
                  <a:srgbClr val="EC7404"/>
                </a:solidFill>
                <a:latin typeface="TheMix Plain" pitchFamily="50" charset="0"/>
              </a:rPr>
              <a:t>Doe Boek!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6A7FDF3-B5B1-6C42-CA43-516DE7A9F966}"/>
              </a:ext>
            </a:extLst>
          </p:cNvPr>
          <p:cNvSpPr txBox="1"/>
          <p:nvPr/>
        </p:nvSpPr>
        <p:spPr>
          <a:xfrm>
            <a:off x="1627215" y="3078379"/>
            <a:ext cx="40607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Boekentips</a:t>
            </a:r>
          </a:p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Te gekke weetjes</a:t>
            </a:r>
          </a:p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Uitdagende </a:t>
            </a:r>
            <a:r>
              <a:rPr lang="nl-NL" sz="2800" b="1" dirty="0" err="1">
                <a:solidFill>
                  <a:srgbClr val="EC7404"/>
                </a:solidFill>
                <a:latin typeface="TheMix Plain" pitchFamily="50" charset="0"/>
              </a:rPr>
              <a:t>challenges</a:t>
            </a:r>
            <a:endParaRPr lang="nl-NL" sz="2800" b="1" dirty="0">
              <a:solidFill>
                <a:srgbClr val="EC7404"/>
              </a:solidFill>
              <a:latin typeface="TheMix Plain" pitchFamily="50" charset="0"/>
            </a:endParaRPr>
          </a:p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Grappige stickers</a:t>
            </a:r>
          </a:p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Vette prijzen</a:t>
            </a:r>
          </a:p>
        </p:txBody>
      </p:sp>
      <p:pic>
        <p:nvPicPr>
          <p:cNvPr id="17" name="Graphic 16" descr="Vergrootglas silhouet">
            <a:extLst>
              <a:ext uri="{FF2B5EF4-FFF2-40B4-BE49-F238E27FC236}">
                <a16:creationId xmlns:a16="http://schemas.microsoft.com/office/drawing/2014/main" id="{815FA66D-B494-58DC-8070-CFB604AC3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800" y="1293021"/>
            <a:ext cx="7249888" cy="7249888"/>
          </a:xfrm>
          <a:prstGeom prst="rect">
            <a:avLst/>
          </a:prstGeom>
        </p:spPr>
      </p:pic>
      <p:pic>
        <p:nvPicPr>
          <p:cNvPr id="3" name="Afbeelding 2" descr="Afbeelding met Balans, schommel, Acrobatiek, circus&#10;&#10;Automatisch gegenereerde beschrijving">
            <a:extLst>
              <a:ext uri="{FF2B5EF4-FFF2-40B4-BE49-F238E27FC236}">
                <a16:creationId xmlns:a16="http://schemas.microsoft.com/office/drawing/2014/main" id="{D727C600-846E-0D30-4BF8-E42AABA9B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94" y="-10807217"/>
            <a:ext cx="7620016" cy="5081026"/>
          </a:xfrm>
          <a:prstGeom prst="rect">
            <a:avLst/>
          </a:prstGeom>
        </p:spPr>
      </p:pic>
      <p:pic>
        <p:nvPicPr>
          <p:cNvPr id="2" name="sonar-ping-95840">
            <a:hlinkClick r:id="" action="ppaction://media"/>
            <a:extLst>
              <a:ext uri="{FF2B5EF4-FFF2-40B4-BE49-F238E27FC236}">
                <a16:creationId xmlns:a16="http://schemas.microsoft.com/office/drawing/2014/main" id="{251042F8-E253-0B10-6479-C29FEE3CA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450" y="1447800"/>
            <a:ext cx="609600" cy="609600"/>
          </a:xfrm>
          <a:prstGeom prst="rect">
            <a:avLst/>
          </a:prstGeom>
        </p:spPr>
      </p:pic>
      <p:pic>
        <p:nvPicPr>
          <p:cNvPr id="5" name="Afbeelding 4" descr="Afbeelding met person, schets, kleding, pak&#10;&#10;Automatisch gegenereerde beschrijving">
            <a:extLst>
              <a:ext uri="{FF2B5EF4-FFF2-40B4-BE49-F238E27FC236}">
                <a16:creationId xmlns:a16="http://schemas.microsoft.com/office/drawing/2014/main" id="{153858F9-7B83-9C13-AEB3-32501871B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394" y="271398"/>
            <a:ext cx="4209745" cy="6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14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246FC38D-2EF6-DBFE-CD68-4DFB044C8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036"/>
          <a:stretch/>
        </p:blipFill>
        <p:spPr>
          <a:xfrm>
            <a:off x="0" y="5209940"/>
            <a:ext cx="12192000" cy="1649186"/>
          </a:xfrm>
          <a:prstGeom prst="rect">
            <a:avLst/>
          </a:prstGeom>
        </p:spPr>
      </p:pic>
      <p:pic>
        <p:nvPicPr>
          <p:cNvPr id="11" name="Afbeelding 10" descr="Afbeelding met tekst, kleding, poster, glimlach&#10;&#10;Automatisch gegenereerde beschrijving">
            <a:extLst>
              <a:ext uri="{FF2B5EF4-FFF2-40B4-BE49-F238E27FC236}">
                <a16:creationId xmlns:a16="http://schemas.microsoft.com/office/drawing/2014/main" id="{3FF3D99C-6893-E214-5147-0DCB72681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67595" y="1983253"/>
            <a:ext cx="1555452" cy="2190252"/>
          </a:xfrm>
          <a:prstGeom prst="rect">
            <a:avLst/>
          </a:prstGeom>
        </p:spPr>
      </p:pic>
      <p:pic>
        <p:nvPicPr>
          <p:cNvPr id="2" name="Afbeelding 1" descr="Afbeelding met Balans, schommel, Acrobatiek, circus&#10;&#10;Automatisch gegenereerde beschrijving">
            <a:extLst>
              <a:ext uri="{FF2B5EF4-FFF2-40B4-BE49-F238E27FC236}">
                <a16:creationId xmlns:a16="http://schemas.microsoft.com/office/drawing/2014/main" id="{A7D8432C-B223-4E87-77C3-01919E73F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25" y="-3277852"/>
            <a:ext cx="6169183" cy="4113611"/>
          </a:xfrm>
          <a:prstGeom prst="rect">
            <a:avLst/>
          </a:prstGeom>
        </p:spPr>
      </p:pic>
      <p:pic>
        <p:nvPicPr>
          <p:cNvPr id="3" name="Afbeelding 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CC90BF4F-091F-510F-FFA6-D3E8A0498B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" y="-169172"/>
            <a:ext cx="2931886" cy="164918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84B5B68-6221-2F98-86FC-4049A4B482AA}"/>
              </a:ext>
            </a:extLst>
          </p:cNvPr>
          <p:cNvSpPr txBox="1"/>
          <p:nvPr/>
        </p:nvSpPr>
        <p:spPr>
          <a:xfrm>
            <a:off x="3592210" y="3795872"/>
            <a:ext cx="6144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Scan de QR code en lees een deel van de te gekke boeken. </a:t>
            </a:r>
          </a:p>
        </p:txBody>
      </p:sp>
      <p:pic>
        <p:nvPicPr>
          <p:cNvPr id="12" name="Afbeelding 11" descr="Afbeelding met kleding, Dans, staan, persoon&#10;&#10;Automatisch gegenereerde beschrijving">
            <a:extLst>
              <a:ext uri="{FF2B5EF4-FFF2-40B4-BE49-F238E27FC236}">
                <a16:creationId xmlns:a16="http://schemas.microsoft.com/office/drawing/2014/main" id="{D328283B-3428-EB44-E396-93B1B90FA0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895" y="95833"/>
            <a:ext cx="4571600" cy="6858000"/>
          </a:xfrm>
          <a:prstGeom prst="rect">
            <a:avLst/>
          </a:prstGeom>
        </p:spPr>
      </p:pic>
      <p:pic>
        <p:nvPicPr>
          <p:cNvPr id="9" name="Afbeelding 8" descr="Afbeelding met kleding, tekst, persoon, Menselijk gezicht&#10;&#10;Automatisch gegenereerde beschrijving">
            <a:extLst>
              <a:ext uri="{FF2B5EF4-FFF2-40B4-BE49-F238E27FC236}">
                <a16:creationId xmlns:a16="http://schemas.microsoft.com/office/drawing/2014/main" id="{6E17F98A-567F-21AE-93FA-9A6C7AD54D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0" y="7016902"/>
            <a:ext cx="4150760" cy="3375173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763E81D3-AF8B-C932-7994-D0075B3A0DE5}"/>
              </a:ext>
            </a:extLst>
          </p:cNvPr>
          <p:cNvGrpSpPr/>
          <p:nvPr/>
        </p:nvGrpSpPr>
        <p:grpSpPr>
          <a:xfrm>
            <a:off x="9013242" y="3223804"/>
            <a:ext cx="3178758" cy="3771220"/>
            <a:chOff x="9013242" y="3223804"/>
            <a:chExt cx="3178758" cy="3771220"/>
          </a:xfrm>
        </p:grpSpPr>
        <p:pic>
          <p:nvPicPr>
            <p:cNvPr id="15" name="Afbeelding 14" descr="Afbeelding met tekst, Landvoertuig, tekening, auto&#10;&#10;Automatisch gegenereerde beschrijving">
              <a:extLst>
                <a:ext uri="{FF2B5EF4-FFF2-40B4-BE49-F238E27FC236}">
                  <a16:creationId xmlns:a16="http://schemas.microsoft.com/office/drawing/2014/main" id="{E46A7812-C618-C6EB-DD99-1186B877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8630" y="3223804"/>
              <a:ext cx="1573370" cy="2383894"/>
            </a:xfrm>
            <a:prstGeom prst="rect">
              <a:avLst/>
            </a:prstGeom>
          </p:spPr>
        </p:pic>
        <p:pic>
          <p:nvPicPr>
            <p:cNvPr id="14" name="Afbeelding 13" descr="Afbeelding met tekst, persoon, kleding, schoeisel&#10;&#10;Automatisch gegenereerde beschrijving">
              <a:extLst>
                <a:ext uri="{FF2B5EF4-FFF2-40B4-BE49-F238E27FC236}">
                  <a16:creationId xmlns:a16="http://schemas.microsoft.com/office/drawing/2014/main" id="{FFFA2FD2-4ECF-1101-E825-D03912B76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242" y="4383766"/>
              <a:ext cx="2611258" cy="2611258"/>
            </a:xfrm>
            <a:prstGeom prst="rect">
              <a:avLst/>
            </a:prstGeom>
          </p:spPr>
        </p:pic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AF6B0073-8845-A588-5B08-67DF2EE20288}"/>
              </a:ext>
            </a:extLst>
          </p:cNvPr>
          <p:cNvSpPr txBox="1"/>
          <p:nvPr/>
        </p:nvSpPr>
        <p:spPr>
          <a:xfrm>
            <a:off x="3592210" y="2539519"/>
            <a:ext cx="5495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Er staan super leuke boekentips op elke bladzijde!</a:t>
            </a:r>
          </a:p>
        </p:txBody>
      </p:sp>
      <p:pic>
        <p:nvPicPr>
          <p:cNvPr id="18" name="Afbeelding 17" descr="Afbeelding met patroon, steek&#10;&#10;Automatisch gegenereerde beschrijving">
            <a:extLst>
              <a:ext uri="{FF2B5EF4-FFF2-40B4-BE49-F238E27FC236}">
                <a16:creationId xmlns:a16="http://schemas.microsoft.com/office/drawing/2014/main" id="{8BF5B0F8-6449-F671-128B-A1B0838E5B4A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00" y="4964024"/>
            <a:ext cx="1450742" cy="1450742"/>
          </a:xfrm>
          <a:prstGeom prst="rect">
            <a:avLst/>
          </a:prstGeom>
        </p:spPr>
      </p:pic>
      <p:pic>
        <p:nvPicPr>
          <p:cNvPr id="5" name="Afbeelding 4" descr="Afbeelding met person, schets, kleding, pak&#10;&#10;Automatisch gegenereerde beschrijving">
            <a:extLst>
              <a:ext uri="{FF2B5EF4-FFF2-40B4-BE49-F238E27FC236}">
                <a16:creationId xmlns:a16="http://schemas.microsoft.com/office/drawing/2014/main" id="{3639F171-AD63-9D46-A050-F6970FB408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535" y="-41417"/>
            <a:ext cx="4209745" cy="6315204"/>
          </a:xfrm>
          <a:prstGeom prst="rect">
            <a:avLst/>
          </a:prstGeom>
        </p:spPr>
      </p:pic>
      <p:pic>
        <p:nvPicPr>
          <p:cNvPr id="6" name="Mission Impossible">
            <a:hlinkClick r:id="" action="ppaction://media"/>
            <a:extLst>
              <a:ext uri="{FF2B5EF4-FFF2-40B4-BE49-F238E27FC236}">
                <a16:creationId xmlns:a16="http://schemas.microsoft.com/office/drawing/2014/main" id="{6C110131-B007-0B8F-616D-BB24D8CBA6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95.5"/>
                  <p14:fade out="1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86486" y="360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8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0261 0.39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EEE96F2-F0A8-4607-EC78-3ADEEDF34C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036"/>
          <a:stretch/>
        </p:blipFill>
        <p:spPr>
          <a:xfrm>
            <a:off x="0" y="5209940"/>
            <a:ext cx="12192000" cy="1649186"/>
          </a:xfrm>
          <a:prstGeom prst="rect">
            <a:avLst/>
          </a:prstGeom>
        </p:spPr>
      </p:pic>
      <p:pic>
        <p:nvPicPr>
          <p:cNvPr id="11" name="Afbeelding 10" descr="Afbeelding met tekst, kleding, poster, glimlach&#10;&#10;Automatisch gegenereerde beschrijving">
            <a:extLst>
              <a:ext uri="{FF2B5EF4-FFF2-40B4-BE49-F238E27FC236}">
                <a16:creationId xmlns:a16="http://schemas.microsoft.com/office/drawing/2014/main" id="{3FF3D99C-6893-E214-5147-0DCB72681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67595" y="1983253"/>
            <a:ext cx="1555452" cy="2190252"/>
          </a:xfrm>
          <a:prstGeom prst="rect">
            <a:avLst/>
          </a:prstGeom>
        </p:spPr>
      </p:pic>
      <p:pic>
        <p:nvPicPr>
          <p:cNvPr id="2" name="Afbeelding 1" descr="Afbeelding met Balans, schommel, Acrobatiek, circus&#10;&#10;Automatisch gegenereerde beschrijving">
            <a:extLst>
              <a:ext uri="{FF2B5EF4-FFF2-40B4-BE49-F238E27FC236}">
                <a16:creationId xmlns:a16="http://schemas.microsoft.com/office/drawing/2014/main" id="{A7D8432C-B223-4E87-77C3-01919E73F7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94" y="-4187771"/>
            <a:ext cx="7620016" cy="5081026"/>
          </a:xfrm>
          <a:prstGeom prst="rect">
            <a:avLst/>
          </a:prstGeom>
        </p:spPr>
      </p:pic>
      <p:pic>
        <p:nvPicPr>
          <p:cNvPr id="12" name="Afbeelding 11" descr="Afbeelding met kleding, Dans, staan, persoon&#10;&#10;Automatisch gegenereerde beschrijving">
            <a:extLst>
              <a:ext uri="{FF2B5EF4-FFF2-40B4-BE49-F238E27FC236}">
                <a16:creationId xmlns:a16="http://schemas.microsoft.com/office/drawing/2014/main" id="{D328283B-3428-EB44-E396-93B1B90FA0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895" y="95833"/>
            <a:ext cx="4571600" cy="6858000"/>
          </a:xfrm>
          <a:prstGeom prst="rect">
            <a:avLst/>
          </a:prstGeom>
        </p:spPr>
      </p:pic>
      <p:pic>
        <p:nvPicPr>
          <p:cNvPr id="13" name="Afbeelding 12" descr="Afbeelding met person, schets, kleding, pak&#10;&#10;Automatisch gegenereerde beschrijving">
            <a:extLst>
              <a:ext uri="{FF2B5EF4-FFF2-40B4-BE49-F238E27FC236}">
                <a16:creationId xmlns:a16="http://schemas.microsoft.com/office/drawing/2014/main" id="{F0D5C1C3-7876-F775-2F86-AAFF0D2FC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1548" y="-1171446"/>
            <a:ext cx="5416350" cy="8125279"/>
          </a:xfrm>
          <a:prstGeom prst="rect">
            <a:avLst/>
          </a:prstGeom>
        </p:spPr>
      </p:pic>
      <p:pic>
        <p:nvPicPr>
          <p:cNvPr id="16" name="Afbeelding 15" descr="Afbeelding met kleding, tekst, persoon, Menselijk gezicht&#10;&#10;Automatisch gegenereerde beschrijving">
            <a:extLst>
              <a:ext uri="{FF2B5EF4-FFF2-40B4-BE49-F238E27FC236}">
                <a16:creationId xmlns:a16="http://schemas.microsoft.com/office/drawing/2014/main" id="{AB91B5A9-7A76-FA90-8E2C-0372A70E46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0" y="3559327"/>
            <a:ext cx="4150760" cy="3375173"/>
          </a:xfrm>
          <a:prstGeom prst="rect">
            <a:avLst/>
          </a:prstGeom>
        </p:spPr>
      </p:pic>
      <p:pic>
        <p:nvPicPr>
          <p:cNvPr id="14" name="Afbeelding 13" descr="Afbeelding met tekst, kaart, schermopname&#10;&#10;Automatisch gegenereerde beschrijving">
            <a:extLst>
              <a:ext uri="{FF2B5EF4-FFF2-40B4-BE49-F238E27FC236}">
                <a16:creationId xmlns:a16="http://schemas.microsoft.com/office/drawing/2014/main" id="{7C84AF8F-1B18-4B80-66F5-41A3033D58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32" y="56396"/>
            <a:ext cx="6646550" cy="5299574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C357588F-5C5F-B400-8106-5E11CA791404}"/>
              </a:ext>
            </a:extLst>
          </p:cNvPr>
          <p:cNvSpPr txBox="1"/>
          <p:nvPr/>
        </p:nvSpPr>
        <p:spPr>
          <a:xfrm>
            <a:off x="174885" y="1150243"/>
            <a:ext cx="4655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Challenge gehaald?</a:t>
            </a:r>
          </a:p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Zet de juiste stappen naar </a:t>
            </a:r>
            <a:r>
              <a:rPr lang="nl-NL" sz="2800" b="1" u="sng" dirty="0">
                <a:solidFill>
                  <a:srgbClr val="EC7404"/>
                </a:solidFill>
                <a:latin typeface="TheMix Plain" pitchFamily="50" charset="0"/>
              </a:rPr>
              <a:t>N</a:t>
            </a:r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oord, </a:t>
            </a:r>
            <a:r>
              <a:rPr lang="nl-NL" sz="2800" b="1" u="sng" dirty="0">
                <a:solidFill>
                  <a:srgbClr val="EC7404"/>
                </a:solidFill>
                <a:latin typeface="TheMix Plain" pitchFamily="50" charset="0"/>
              </a:rPr>
              <a:t>O</a:t>
            </a:r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ost, </a:t>
            </a:r>
            <a:r>
              <a:rPr lang="nl-NL" sz="2800" b="1" u="sng" dirty="0">
                <a:solidFill>
                  <a:srgbClr val="EC7404"/>
                </a:solidFill>
                <a:latin typeface="TheMix Plain" pitchFamily="50" charset="0"/>
              </a:rPr>
              <a:t>Z</a:t>
            </a:r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uid of </a:t>
            </a:r>
            <a:r>
              <a:rPr lang="nl-NL" sz="2800" b="1" u="sng" dirty="0">
                <a:solidFill>
                  <a:srgbClr val="EC7404"/>
                </a:solidFill>
                <a:latin typeface="TheMix Plain" pitchFamily="50" charset="0"/>
              </a:rPr>
              <a:t>W</a:t>
            </a:r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est.</a:t>
            </a:r>
          </a:p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Ontdek jij de locatie van de Antilezer?</a:t>
            </a:r>
          </a:p>
        </p:txBody>
      </p:sp>
      <p:pic>
        <p:nvPicPr>
          <p:cNvPr id="18" name="going-to-the-next-level-114480">
            <a:hlinkClick r:id="" action="ppaction://media"/>
            <a:extLst>
              <a:ext uri="{FF2B5EF4-FFF2-40B4-BE49-F238E27FC236}">
                <a16:creationId xmlns:a16="http://schemas.microsoft.com/office/drawing/2014/main" id="{B19152EC-3F03-CB48-684A-4CCCF892F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50394" y="283655"/>
            <a:ext cx="609600" cy="609600"/>
          </a:xfrm>
          <a:prstGeom prst="rect">
            <a:avLst/>
          </a:prstGeom>
        </p:spPr>
      </p:pic>
      <p:pic>
        <p:nvPicPr>
          <p:cNvPr id="19" name="brass-144755">
            <a:hlinkClick r:id="" action="ppaction://media"/>
            <a:extLst>
              <a:ext uri="{FF2B5EF4-FFF2-40B4-BE49-F238E27FC236}">
                <a16:creationId xmlns:a16="http://schemas.microsoft.com/office/drawing/2014/main" id="{162B14FE-BFF3-4568-F7A9-E91916F838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5882" y="445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1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AC73AE6-4B57-ED79-6468-BF13C4418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036"/>
          <a:stretch/>
        </p:blipFill>
        <p:spPr>
          <a:xfrm>
            <a:off x="0" y="5209940"/>
            <a:ext cx="12192000" cy="1649186"/>
          </a:xfrm>
          <a:prstGeom prst="rect">
            <a:avLst/>
          </a:prstGeom>
        </p:spPr>
      </p:pic>
      <p:pic>
        <p:nvPicPr>
          <p:cNvPr id="3" name="Afbeelding 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CC90BF4F-091F-510F-FFA6-D3E8A0498B7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29" y="5430935"/>
            <a:ext cx="2931886" cy="1649186"/>
          </a:xfrm>
          <a:prstGeom prst="rect">
            <a:avLst/>
          </a:prstGeom>
        </p:spPr>
      </p:pic>
      <p:pic>
        <p:nvPicPr>
          <p:cNvPr id="9" name="Afbeelding 8" descr="Afbeelding met kleding, Dans, staan, persoon&#10;&#10;Automatisch gegenereerde beschrijving">
            <a:extLst>
              <a:ext uri="{FF2B5EF4-FFF2-40B4-BE49-F238E27FC236}">
                <a16:creationId xmlns:a16="http://schemas.microsoft.com/office/drawing/2014/main" id="{7889884B-68C7-E997-4910-D13152B2B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06" y="222121"/>
            <a:ext cx="4571600" cy="6858000"/>
          </a:xfrm>
          <a:prstGeom prst="rect">
            <a:avLst/>
          </a:prstGeom>
        </p:spPr>
      </p:pic>
      <p:pic>
        <p:nvPicPr>
          <p:cNvPr id="13" name="Afbeelding 12" descr="Afbeelding met person, schets, kleding, pak&#10;&#10;Automatisch gegenereerde beschrijving">
            <a:extLst>
              <a:ext uri="{FF2B5EF4-FFF2-40B4-BE49-F238E27FC236}">
                <a16:creationId xmlns:a16="http://schemas.microsoft.com/office/drawing/2014/main" id="{BEA14C84-C0B5-D011-A460-525B435B2E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78" y="-1302787"/>
            <a:ext cx="5416350" cy="812527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CEE23DD-4FA7-5BF2-848E-8E84D2B0AD54}"/>
              </a:ext>
            </a:extLst>
          </p:cNvPr>
          <p:cNvSpPr txBox="1"/>
          <p:nvPr/>
        </p:nvSpPr>
        <p:spPr>
          <a:xfrm>
            <a:off x="471715" y="666879"/>
            <a:ext cx="38753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Om de Antilezer te verslaan hebben we nog één aanwijzing nodig!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407B563-5D24-C8DE-3A28-9767F1D3527A}"/>
              </a:ext>
            </a:extLst>
          </p:cNvPr>
          <p:cNvSpPr txBox="1"/>
          <p:nvPr/>
        </p:nvSpPr>
        <p:spPr>
          <a:xfrm>
            <a:off x="457853" y="3073006"/>
            <a:ext cx="38753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Leen een boek in de bieb en krijg een tatoeage met dé laatste aanwijzing!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DC3DB52-6C59-2D43-5672-FE8124380F9D}"/>
              </a:ext>
            </a:extLst>
          </p:cNvPr>
          <p:cNvSpPr txBox="1"/>
          <p:nvPr/>
        </p:nvSpPr>
        <p:spPr>
          <a:xfrm>
            <a:off x="8308972" y="1359376"/>
            <a:ext cx="38830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Geef de </a:t>
            </a:r>
          </a:p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locatie aan op biebboys.nl/</a:t>
            </a:r>
            <a:r>
              <a:rPr lang="nl-NL" sz="2800" b="1" dirty="0" err="1">
                <a:solidFill>
                  <a:srgbClr val="EC7404"/>
                </a:solidFill>
                <a:latin typeface="TheMix Plain" pitchFamily="50" charset="0"/>
              </a:rPr>
              <a:t>challenge</a:t>
            </a:r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 en wie weet </a:t>
            </a:r>
          </a:p>
          <a:p>
            <a:pPr algn="ctr"/>
            <a:r>
              <a:rPr lang="nl-NL" sz="2800" b="1" dirty="0">
                <a:solidFill>
                  <a:srgbClr val="EC7404"/>
                </a:solidFill>
                <a:latin typeface="TheMix Plain" pitchFamily="50" charset="0"/>
              </a:rPr>
              <a:t>win jij een vette prijs!</a:t>
            </a:r>
          </a:p>
        </p:txBody>
      </p:sp>
      <p:pic>
        <p:nvPicPr>
          <p:cNvPr id="2" name="swoosh-sound-effect-for-fight-scenes-or-transitions-2-149890">
            <a:hlinkClick r:id="" action="ppaction://media"/>
            <a:extLst>
              <a:ext uri="{FF2B5EF4-FFF2-40B4-BE49-F238E27FC236}">
                <a16:creationId xmlns:a16="http://schemas.microsoft.com/office/drawing/2014/main" id="{3FDBEAB6-47AC-C73C-56C6-47A61086A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053" y="2114599"/>
            <a:ext cx="609600" cy="609600"/>
          </a:xfrm>
          <a:prstGeom prst="rect">
            <a:avLst/>
          </a:prstGeom>
        </p:spPr>
      </p:pic>
      <p:pic>
        <p:nvPicPr>
          <p:cNvPr id="4" name="swoosh-sound-effect-for-fight-scenes-or-transitions-2-149890">
            <a:hlinkClick r:id="" action="ppaction://media"/>
            <a:extLst>
              <a:ext uri="{FF2B5EF4-FFF2-40B4-BE49-F238E27FC236}">
                <a16:creationId xmlns:a16="http://schemas.microsoft.com/office/drawing/2014/main" id="{95C823FB-5013-1CAB-79BB-CCA47370D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5985" y="4821335"/>
            <a:ext cx="609600" cy="609600"/>
          </a:xfrm>
          <a:prstGeom prst="rect">
            <a:avLst/>
          </a:prstGeom>
        </p:spPr>
      </p:pic>
      <p:pic>
        <p:nvPicPr>
          <p:cNvPr id="5" name="swoosh-sound-effect-for-fight-scenes-or-transitions-2-149890">
            <a:hlinkClick r:id="" action="ppaction://media"/>
            <a:extLst>
              <a:ext uri="{FF2B5EF4-FFF2-40B4-BE49-F238E27FC236}">
                <a16:creationId xmlns:a16="http://schemas.microsoft.com/office/drawing/2014/main" id="{16824B6F-740B-7C47-93EB-2A4430B5D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2649" y="805907"/>
            <a:ext cx="609600" cy="609600"/>
          </a:xfrm>
          <a:prstGeom prst="rect">
            <a:avLst/>
          </a:prstGeom>
        </p:spPr>
      </p:pic>
      <p:pic>
        <p:nvPicPr>
          <p:cNvPr id="12" name="Afbeelding 11" descr="Afbeelding met Graphics, grafische vormgeving, clipart, poster&#10;&#10;Automatisch gegenereerde beschrijving">
            <a:extLst>
              <a:ext uri="{FF2B5EF4-FFF2-40B4-BE49-F238E27FC236}">
                <a16:creationId xmlns:a16="http://schemas.microsoft.com/office/drawing/2014/main" id="{46C07FA2-C55B-DBD2-FC7C-15C4FE4060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804">
            <a:off x="3731603" y="4696946"/>
            <a:ext cx="1368555" cy="13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79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Amber&#10;&#10;Automatisch gegenereerde beschrijving">
            <a:extLst>
              <a:ext uri="{FF2B5EF4-FFF2-40B4-BE49-F238E27FC236}">
                <a16:creationId xmlns:a16="http://schemas.microsoft.com/office/drawing/2014/main" id="{B9E486E2-F07D-27AF-FDCF-3412B57AA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14" y="717096"/>
            <a:ext cx="6168571" cy="6908799"/>
          </a:xfrm>
          <a:prstGeom prst="rect">
            <a:avLst/>
          </a:prstGeom>
        </p:spPr>
      </p:pic>
      <p:pic>
        <p:nvPicPr>
          <p:cNvPr id="6" name="Afbeelding 5" descr="Afbeelding met Dans, kleding, dansen, schets&#10;&#10;Automatisch gegenereerde beschrijving">
            <a:extLst>
              <a:ext uri="{FF2B5EF4-FFF2-40B4-BE49-F238E27FC236}">
                <a16:creationId xmlns:a16="http://schemas.microsoft.com/office/drawing/2014/main" id="{531CE7C0-8A7D-C433-425D-3F114AB03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0" y="329822"/>
            <a:ext cx="6019284" cy="581108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91F7524-3D33-3CBF-CD3D-63E87F46C9A6}"/>
              </a:ext>
            </a:extLst>
          </p:cNvPr>
          <p:cNvSpPr txBox="1"/>
          <p:nvPr/>
        </p:nvSpPr>
        <p:spPr>
          <a:xfrm>
            <a:off x="-1016162" y="441790"/>
            <a:ext cx="7521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EC7404"/>
                </a:solidFill>
                <a:latin typeface="TheMix Plain" pitchFamily="50" charset="0"/>
              </a:rPr>
              <a:t>Veel succes </a:t>
            </a:r>
          </a:p>
          <a:p>
            <a:pPr algn="ctr"/>
            <a:r>
              <a:rPr lang="nl-NL" sz="4800" b="1" dirty="0">
                <a:solidFill>
                  <a:srgbClr val="EC7404"/>
                </a:solidFill>
                <a:latin typeface="TheMix Plain" pitchFamily="50" charset="0"/>
              </a:rPr>
              <a:t>en plezier!</a:t>
            </a:r>
          </a:p>
        </p:txBody>
      </p:sp>
      <p:pic>
        <p:nvPicPr>
          <p:cNvPr id="2" name="Beverly Hills Cop">
            <a:hlinkClick r:id="" action="ppaction://media"/>
            <a:extLst>
              <a:ext uri="{FF2B5EF4-FFF2-40B4-BE49-F238E27FC236}">
                <a16:creationId xmlns:a16="http://schemas.microsoft.com/office/drawing/2014/main" id="{F8D421F2-D951-4578-4731-FC09188949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02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3371850"/>
            <a:ext cx="609600" cy="609600"/>
          </a:xfrm>
          <a:prstGeom prst="rect">
            <a:avLst/>
          </a:prstGeom>
        </p:spPr>
      </p:pic>
      <p:pic>
        <p:nvPicPr>
          <p:cNvPr id="3" name="Afbeelding 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CC90BF4F-091F-510F-FFA6-D3E8A0498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292" y="4992914"/>
            <a:ext cx="3315708" cy="1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5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17" ma:contentTypeDescription="Een nieuw document maken." ma:contentTypeScope="" ma:versionID="98218040382f1b54fb7e5123cc7af7fd">
  <xsd:schema xmlns:xsd="http://www.w3.org/2001/XMLSchema" xmlns:xs="http://www.w3.org/2001/XMLSchema" xmlns:p="http://schemas.microsoft.com/office/2006/metadata/properties" xmlns:ns2="021b465c-3b0b-4319-a321-a31d49da96f4" xmlns:ns3="965182d8-8f1a-4481-bfe2-f92bdecbe446" targetNamespace="http://schemas.microsoft.com/office/2006/metadata/properties" ma:root="true" ma:fieldsID="a11d2412b4c86c10a7037655ade0d838" ns2:_="" ns3:_="">
    <xsd:import namespace="021b465c-3b0b-4319-a321-a31d49da96f4"/>
    <xsd:import namespace="965182d8-8f1a-4481-bfe2-f92bdecbe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Gebied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6ffcf93-f24d-4e2f-8f06-ae166e18d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Gebied" ma:index="22" nillable="true" ma:displayName="Gebied" ma:format="Dropdown" ma:internalName="Gebied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182d8-8f1a-4481-bfe2-f92bdecbe4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9fa7a63-9f62-4985-8620-0f9e1ff33e23}" ma:internalName="TaxCatchAll" ma:showField="CatchAllData" ma:web="965182d8-8f1a-4481-bfe2-f92bdecbe4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5182d8-8f1a-4481-bfe2-f92bdecbe446" xsi:nil="true"/>
    <lcf76f155ced4ddcb4097134ff3c332f xmlns="021b465c-3b0b-4319-a321-a31d49da96f4">
      <Terms xmlns="http://schemas.microsoft.com/office/infopath/2007/PartnerControls"/>
    </lcf76f155ced4ddcb4097134ff3c332f>
    <Gebied xmlns="021b465c-3b0b-4319-a321-a31d49da96f4" xsi:nil="true"/>
  </documentManagement>
</p:properties>
</file>

<file path=customXml/itemProps1.xml><?xml version="1.0" encoding="utf-8"?>
<ds:datastoreItem xmlns:ds="http://schemas.openxmlformats.org/officeDocument/2006/customXml" ds:itemID="{D5EBB6DE-C8DA-4B22-8D83-771F40F62176}"/>
</file>

<file path=customXml/itemProps2.xml><?xml version="1.0" encoding="utf-8"?>
<ds:datastoreItem xmlns:ds="http://schemas.openxmlformats.org/officeDocument/2006/customXml" ds:itemID="{FF9D98E3-3D02-4B9C-A6F5-8AAA6DE631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63F1A2-A13F-4C77-8159-0CA835577CE2}">
  <ds:schemaRefs>
    <ds:schemaRef ds:uri="c8cace35-922e-461c-9f96-b3d759f59582"/>
    <ds:schemaRef ds:uri="http://purl.org/dc/dcmitype/"/>
    <ds:schemaRef ds:uri="http://purl.org/dc/terms/"/>
    <ds:schemaRef ds:uri="http://schemas.openxmlformats.org/package/2006/metadata/core-properties"/>
    <ds:schemaRef ds:uri="2babbeda-5eac-4389-97c8-8606268fb7b2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233</Words>
  <Application>Microsoft Office PowerPoint</Application>
  <PresentationFormat>Breedbeeld</PresentationFormat>
  <Paragraphs>32</Paragraphs>
  <Slides>7</Slides>
  <Notes>3</Notes>
  <HiddenSlides>0</HiddenSlides>
  <MMClips>9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TheMix Plain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Wouter Drubbel</dc:creator>
  <cp:lastModifiedBy>Joran Floor</cp:lastModifiedBy>
  <cp:revision>6</cp:revision>
  <dcterms:created xsi:type="dcterms:W3CDTF">2024-05-17T08:48:01Z</dcterms:created>
  <dcterms:modified xsi:type="dcterms:W3CDTF">2024-05-30T11:08:42Z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  <property fmtid="{D5CDD505-2E9C-101B-9397-08002B2CF9AE}" pid="3" name="_MarkAsFinal">
    <vt:bool>true</vt:bool>
  </property>
</Properties>
</file>